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2C47"/>
    <a:srgbClr val="16395A"/>
    <a:srgbClr val="005493"/>
    <a:srgbClr val="062583"/>
    <a:srgbClr val="03176D"/>
    <a:srgbClr val="031253"/>
    <a:srgbClr val="072293"/>
    <a:srgbClr val="011893"/>
    <a:srgbClr val="941100"/>
    <a:srgbClr val="8AA7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1" autoAdjust="0"/>
    <p:restoredTop sz="87230" autoAdjust="0"/>
  </p:normalViewPr>
  <p:slideViewPr>
    <p:cSldViewPr snapToGrid="0">
      <p:cViewPr varScale="1">
        <p:scale>
          <a:sx n="82" d="100"/>
          <a:sy n="82" d="100"/>
        </p:scale>
        <p:origin x="55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294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err="1"/>
              <a:t>Reporte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Autor</a:t>
            </a:r>
          </a:p>
          <a:p>
            <a:endParaRPr lang="en-US" dirty="0"/>
          </a:p>
          <a:p>
            <a:r>
              <a:rPr lang="en-US" dirty="0" err="1"/>
              <a:t>Laboratorio</a:t>
            </a:r>
            <a:r>
              <a:rPr lang="en-US" dirty="0"/>
              <a:t> de </a:t>
            </a:r>
            <a:r>
              <a:rPr lang="en-US" dirty="0" err="1"/>
              <a:t>genética</a:t>
            </a:r>
            <a:r>
              <a:rPr lang="en-US" dirty="0"/>
              <a:t> y </a:t>
            </a:r>
            <a:r>
              <a:rPr lang="en-US" dirty="0" err="1"/>
              <a:t>genómica</a:t>
            </a:r>
            <a:r>
              <a:rPr lang="en-US" dirty="0"/>
              <a:t> </a:t>
            </a:r>
            <a:r>
              <a:rPr lang="en-US" dirty="0" err="1"/>
              <a:t>aplicada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 dirty="0"/>
          </a:p>
        </p:txBody>
      </p:sp>
      <p:pic>
        <p:nvPicPr>
          <p:cNvPr id="10" name="Picture 8" descr="Escudo_PUCV-2016_color h.jpg">
            <a:extLst>
              <a:ext uri="{FF2B5EF4-FFF2-40B4-BE49-F238E27FC236}">
                <a16:creationId xmlns:a16="http://schemas.microsoft.com/office/drawing/2014/main" id="{AEE5CFBE-339E-E84E-8091-6DA94458C4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2510"/>
            <a:ext cx="1908218" cy="158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006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44586-0471-4840-81C2-FE749C1243A0}" type="datetime1">
              <a:rPr lang="es-CL" smtClean="0"/>
              <a:t>07-10-21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8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5E95-CDF4-B94A-8388-3F2ED83D4D09}" type="datetime1">
              <a:rPr lang="es-CL" smtClean="0"/>
              <a:t>07-10-21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2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11770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pic>
        <p:nvPicPr>
          <p:cNvPr id="18" name="Picture 8" descr="Escudo_PUCV-2016_color h.jpg">
            <a:extLst>
              <a:ext uri="{FF2B5EF4-FFF2-40B4-BE49-F238E27FC236}">
                <a16:creationId xmlns:a16="http://schemas.microsoft.com/office/drawing/2014/main" id="{20C4912F-89CC-3E4F-931C-D43679D508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782" y="-156458"/>
            <a:ext cx="1908218" cy="1583528"/>
          </a:xfrm>
          <a:prstGeom prst="rect">
            <a:avLst/>
          </a:prstGeom>
        </p:spPr>
      </p:pic>
      <p:sp>
        <p:nvSpPr>
          <p:cNvPr id="19" name="Rectangle 11">
            <a:extLst>
              <a:ext uri="{FF2B5EF4-FFF2-40B4-BE49-F238E27FC236}">
                <a16:creationId xmlns:a16="http://schemas.microsoft.com/office/drawing/2014/main" id="{8FA13FCC-DDC4-634A-834D-6F344D4F53EF}"/>
              </a:ext>
            </a:extLst>
          </p:cNvPr>
          <p:cNvSpPr/>
          <p:nvPr userDrawn="1"/>
        </p:nvSpPr>
        <p:spPr>
          <a:xfrm>
            <a:off x="0" y="0"/>
            <a:ext cx="12192000" cy="228599"/>
          </a:xfrm>
          <a:prstGeom prst="rect">
            <a:avLst/>
          </a:prstGeom>
          <a:solidFill>
            <a:srgbClr val="9411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9">
            <a:extLst>
              <a:ext uri="{FF2B5EF4-FFF2-40B4-BE49-F238E27FC236}">
                <a16:creationId xmlns:a16="http://schemas.microsoft.com/office/drawing/2014/main" id="{AF8F3141-6347-BA4F-A2A0-49951A680EBE}"/>
              </a:ext>
            </a:extLst>
          </p:cNvPr>
          <p:cNvSpPr>
            <a:spLocks noChangeAspect="1"/>
          </p:cNvSpPr>
          <p:nvPr userDrawn="1"/>
        </p:nvSpPr>
        <p:spPr>
          <a:xfrm>
            <a:off x="6917" y="6622477"/>
            <a:ext cx="12185076" cy="224552"/>
          </a:xfrm>
          <a:prstGeom prst="rect">
            <a:avLst/>
          </a:prstGeom>
          <a:solidFill>
            <a:srgbClr val="112C4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A77239A-D89F-3F4D-B547-591D4BA206D1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48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EFA72CE9-3CE3-F546-BB5E-DD430D7ED737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5" name="Picture 8" descr="Escudo_PUCV-2016_color h.jpg">
            <a:extLst>
              <a:ext uri="{FF2B5EF4-FFF2-40B4-BE49-F238E27FC236}">
                <a16:creationId xmlns:a16="http://schemas.microsoft.com/office/drawing/2014/main" id="{48356371-1D41-824F-BB1F-8BB70EDB31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782" y="-156458"/>
            <a:ext cx="1908218" cy="1583528"/>
          </a:xfrm>
          <a:prstGeom prst="rect">
            <a:avLst/>
          </a:prstGeom>
        </p:spPr>
      </p:pic>
      <p:sp>
        <p:nvSpPr>
          <p:cNvPr id="16" name="Rectangle 11">
            <a:extLst>
              <a:ext uri="{FF2B5EF4-FFF2-40B4-BE49-F238E27FC236}">
                <a16:creationId xmlns:a16="http://schemas.microsoft.com/office/drawing/2014/main" id="{DBE2036B-DADD-C249-B615-9D71EBC51ED6}"/>
              </a:ext>
            </a:extLst>
          </p:cNvPr>
          <p:cNvSpPr/>
          <p:nvPr userDrawn="1"/>
        </p:nvSpPr>
        <p:spPr>
          <a:xfrm>
            <a:off x="0" y="0"/>
            <a:ext cx="12192000" cy="228599"/>
          </a:xfrm>
          <a:prstGeom prst="rect">
            <a:avLst/>
          </a:prstGeom>
          <a:solidFill>
            <a:srgbClr val="9411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9">
            <a:extLst>
              <a:ext uri="{FF2B5EF4-FFF2-40B4-BE49-F238E27FC236}">
                <a16:creationId xmlns:a16="http://schemas.microsoft.com/office/drawing/2014/main" id="{7DFD3313-89CC-9248-BCCA-6E6E7BBF6C9C}"/>
              </a:ext>
            </a:extLst>
          </p:cNvPr>
          <p:cNvSpPr>
            <a:spLocks noChangeAspect="1"/>
          </p:cNvSpPr>
          <p:nvPr userDrawn="1"/>
        </p:nvSpPr>
        <p:spPr>
          <a:xfrm>
            <a:off x="6917" y="6719458"/>
            <a:ext cx="12185076" cy="224552"/>
          </a:xfrm>
          <a:prstGeom prst="rect">
            <a:avLst/>
          </a:prstGeom>
          <a:solidFill>
            <a:srgbClr val="112C4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DA651722-357F-3F49-9A5C-E80A7645367C}"/>
              </a:ext>
            </a:extLst>
          </p:cNvPr>
          <p:cNvSpPr/>
          <p:nvPr userDrawn="1"/>
        </p:nvSpPr>
        <p:spPr>
          <a:xfrm>
            <a:off x="10623920" y="6631264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221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7">
            <a:extLst>
              <a:ext uri="{FF2B5EF4-FFF2-40B4-BE49-F238E27FC236}">
                <a16:creationId xmlns:a16="http://schemas.microsoft.com/office/drawing/2014/main" id="{C8CEA6BA-A334-8A48-85D8-A48EB7E594D0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35E96B7C-6DDF-F346-AB99-BF5DE3328AEB}"/>
              </a:ext>
            </a:extLst>
          </p:cNvPr>
          <p:cNvSpPr/>
          <p:nvPr userDrawn="1"/>
        </p:nvSpPr>
        <p:spPr>
          <a:xfrm>
            <a:off x="10402245" y="6451151"/>
            <a:ext cx="1768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genomics.pucv.cl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6" name="Picture 8" descr="Escudo_PUCV-2016_color h.jpg">
            <a:extLst>
              <a:ext uri="{FF2B5EF4-FFF2-40B4-BE49-F238E27FC236}">
                <a16:creationId xmlns:a16="http://schemas.microsoft.com/office/drawing/2014/main" id="{A883891C-06C6-ED47-BF0C-432CEB9081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782" y="-156458"/>
            <a:ext cx="1908218" cy="1583528"/>
          </a:xfrm>
          <a:prstGeom prst="rect">
            <a:avLst/>
          </a:prstGeom>
        </p:spPr>
      </p:pic>
      <p:sp>
        <p:nvSpPr>
          <p:cNvPr id="17" name="Rectangle 11">
            <a:extLst>
              <a:ext uri="{FF2B5EF4-FFF2-40B4-BE49-F238E27FC236}">
                <a16:creationId xmlns:a16="http://schemas.microsoft.com/office/drawing/2014/main" id="{31FDBC32-9355-6745-90D7-EC9565502065}"/>
              </a:ext>
            </a:extLst>
          </p:cNvPr>
          <p:cNvSpPr/>
          <p:nvPr userDrawn="1"/>
        </p:nvSpPr>
        <p:spPr>
          <a:xfrm>
            <a:off x="0" y="0"/>
            <a:ext cx="12192000" cy="228599"/>
          </a:xfrm>
          <a:prstGeom prst="rect">
            <a:avLst/>
          </a:prstGeom>
          <a:solidFill>
            <a:srgbClr val="9411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9">
            <a:extLst>
              <a:ext uri="{FF2B5EF4-FFF2-40B4-BE49-F238E27FC236}">
                <a16:creationId xmlns:a16="http://schemas.microsoft.com/office/drawing/2014/main" id="{F937CA2F-EED6-684A-A293-37FE317B844D}"/>
              </a:ext>
            </a:extLst>
          </p:cNvPr>
          <p:cNvSpPr>
            <a:spLocks noChangeAspect="1"/>
          </p:cNvSpPr>
          <p:nvPr userDrawn="1"/>
        </p:nvSpPr>
        <p:spPr>
          <a:xfrm>
            <a:off x="6917" y="6622477"/>
            <a:ext cx="12185076" cy="224552"/>
          </a:xfrm>
          <a:prstGeom prst="rect">
            <a:avLst/>
          </a:prstGeom>
          <a:solidFill>
            <a:srgbClr val="112C4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FC475009-28C8-D243-95D9-B4A7E0D6C43E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055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Picture 8" descr="Escudo_PUCV-2016_color h.jpg">
            <a:extLst>
              <a:ext uri="{FF2B5EF4-FFF2-40B4-BE49-F238E27FC236}">
                <a16:creationId xmlns:a16="http://schemas.microsoft.com/office/drawing/2014/main" id="{5035081B-A06D-6D42-B635-9E98BF1EBC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782" y="-156458"/>
            <a:ext cx="1908218" cy="1583528"/>
          </a:xfrm>
          <a:prstGeom prst="rect">
            <a:avLst/>
          </a:prstGeom>
        </p:spPr>
      </p:pic>
      <p:sp>
        <p:nvSpPr>
          <p:cNvPr id="16" name="Rectangle 11">
            <a:extLst>
              <a:ext uri="{FF2B5EF4-FFF2-40B4-BE49-F238E27FC236}">
                <a16:creationId xmlns:a16="http://schemas.microsoft.com/office/drawing/2014/main" id="{41648FB0-3213-D44D-9EA1-7FEA93FC3DFD}"/>
              </a:ext>
            </a:extLst>
          </p:cNvPr>
          <p:cNvSpPr/>
          <p:nvPr userDrawn="1"/>
        </p:nvSpPr>
        <p:spPr>
          <a:xfrm>
            <a:off x="0" y="0"/>
            <a:ext cx="12192000" cy="228599"/>
          </a:xfrm>
          <a:prstGeom prst="rect">
            <a:avLst/>
          </a:prstGeom>
          <a:solidFill>
            <a:srgbClr val="9411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arcador de pie de página 10">
            <a:extLst>
              <a:ext uri="{FF2B5EF4-FFF2-40B4-BE49-F238E27FC236}">
                <a16:creationId xmlns:a16="http://schemas.microsoft.com/office/drawing/2014/main" id="{C3B0BFC8-EACB-E041-AC4F-3DCBDD2005CD}"/>
              </a:ext>
            </a:extLst>
          </p:cNvPr>
          <p:cNvSpPr txBox="1">
            <a:spLocks/>
          </p:cNvSpPr>
          <p:nvPr userDrawn="1"/>
        </p:nvSpPr>
        <p:spPr>
          <a:xfrm>
            <a:off x="4038600" y="636847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CF9E10FB-A1BF-7E4A-81B6-6F455718D2C3}"/>
              </a:ext>
            </a:extLst>
          </p:cNvPr>
          <p:cNvSpPr>
            <a:spLocks noChangeAspect="1"/>
          </p:cNvSpPr>
          <p:nvPr userDrawn="1"/>
        </p:nvSpPr>
        <p:spPr>
          <a:xfrm>
            <a:off x="6917" y="6622477"/>
            <a:ext cx="12185076" cy="224552"/>
          </a:xfrm>
          <a:prstGeom prst="rect">
            <a:avLst/>
          </a:prstGeom>
          <a:solidFill>
            <a:srgbClr val="112C4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742B074C-86FA-D446-96F0-2994768054C5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693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51F6-AA00-BF4C-9BB9-F33F6B701E77}" type="datetime1">
              <a:rPr lang="es-CL" smtClean="0"/>
              <a:t>07-10-21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39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A6C9C-9D33-6E41-B079-14AFED49192F}" type="datetime1">
              <a:rPr lang="es-CL" smtClean="0"/>
              <a:t>07-10-21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08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191A-AED5-C845-A1E7-996B74CAE4D8}" type="datetime1">
              <a:rPr lang="es-CL" smtClean="0"/>
              <a:t>07-10-21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9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786B-55FE-2940-BA0E-9DF104A0F377}" type="datetime1">
              <a:rPr lang="es-CL" smtClean="0"/>
              <a:t>07-10-21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69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7DCC3-4E87-DE46-ACCC-C95ECB388A34}" type="datetime1">
              <a:rPr lang="es-CL" smtClean="0"/>
              <a:t>07-10-21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07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marL="0" lvl="0" indent="0">
              <a:buNone/>
            </a:pPr>
            <a:r>
              <a:t>My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marL="0" lvl="0" indent="0">
              <a:buNone/>
            </a:pPr>
            <a:r>
              <a:t>Autor | Pontificia Universidad Católica de Valparaíso</a:t>
            </a:r>
            <a:br/>
            <a:br/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Introducción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Tema 1</a:t>
            </a:r>
          </a:p>
          <a:p>
            <a:pPr lvl="1"/>
            <a:r>
              <a:t>Tema 2</a:t>
            </a:r>
          </a:p>
          <a:p>
            <a:pPr lvl="1"/>
            <a:r>
              <a:t>Tema 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Slide with Markdown Table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838200" y="1803400"/>
          <a:ext cx="105156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Pez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Especie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Sexo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Peso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174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155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131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Macho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163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Slide with foto</a:t>
            </a:r>
          </a:p>
        </p:txBody>
      </p:sp>
      <p:pic>
        <p:nvPicPr>
          <p:cNvPr id="2" name="Picture 1" descr="foto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94000" y="1803400"/>
            <a:ext cx="6591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Slide with Plot</a:t>
            </a:r>
          </a:p>
        </p:txBody>
      </p:sp>
      <p:pic>
        <p:nvPicPr>
          <p:cNvPr id="2" name="Picture 1" descr="Templado_files/figure-pptx/pressure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034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</Words>
  <Application>Microsoft Macintosh PowerPoint</Application>
  <PresentationFormat>Panorámica</PresentationFormat>
  <Paragraphs>29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My presentation</vt:lpstr>
      <vt:lpstr>Introducción</vt:lpstr>
      <vt:lpstr>Slide with Markdown Table</vt:lpstr>
      <vt:lpstr>Slide with foto</vt:lpstr>
      <vt:lpstr>Slide with Plot</vt:lpstr>
    </vt:vector>
  </TitlesOfParts>
  <LinksUpToDate>false</LinksUpToDate>
  <SharedDoc>false</SharedDoc>
  <HyperlinksChanged>false</HyperlinksChanged>
  <AppVersion>16.0016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2469</TotalTime>
  <Words>1</Words>
  <Application>Microsoft Macintosh PowerPoint</Application>
  <PresentationFormat>Panorámica</PresentationFormat>
  <Paragraphs>1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ＭＳ Ｐゴシック</vt:lpstr>
      <vt:lpstr>Arial</vt:lpstr>
      <vt:lpstr>Calibri</vt:lpstr>
      <vt:lpstr>Calibri Light</vt:lpstr>
      <vt:lpstr>Times New Roman</vt:lpstr>
      <vt:lpstr>Office Theme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presentation</dc:title>
  <dc:creator/>
  <cp:keywords/>
  <cp:lastModifiedBy>Macbook</cp:lastModifiedBy>
  <cp:revision>1</cp:revision>
  <dcterms:created xsi:type="dcterms:W3CDTF">2021-10-08T02:50:08Z</dcterms:created>
  <dcterms:modified xsi:type="dcterms:W3CDTF">2021-10-08T02:50:21Z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  <property fmtid="{D5CDD505-2E9C-101B-9397-08002B2CF9AE}" pid="3" name="subtitle">
    <vt:lpwstr>Autor | Pontificia Universidad Católica de Valparaíso</vt:lpwstr>
  </property>
</Properties>
</file>